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23b4ce8f0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23b4ce8f0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23b4ce8f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23b4ce8f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23b4ce8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23b4ce8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23b4ce8f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23b4ce8f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3b4ce8f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3b4ce8f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3b4ce8f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3b4ce8f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23b4ce8f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23b4ce8f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3b4ce8f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23b4ce8f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3b4ce8f0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23b4ce8f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23b4ce8f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23b4ce8f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 Perfect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has changed?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</a:t>
            </a:r>
            <a:r>
              <a:rPr lang="en-GB" sz="2400"/>
              <a:t> has polished them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50472" t="0"/>
          <a:stretch/>
        </p:blipFill>
        <p:spPr>
          <a:xfrm>
            <a:off x="1385658" y="1161300"/>
            <a:ext cx="2815240" cy="2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0" l="50000" r="0" t="0"/>
          <a:stretch/>
        </p:blipFill>
        <p:spPr>
          <a:xfrm>
            <a:off x="5368075" y="1164125"/>
            <a:ext cx="2815250" cy="28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>
            <p:ph type="title"/>
          </p:nvPr>
        </p:nvSpPr>
        <p:spPr>
          <a:xfrm>
            <a:off x="238075" y="579725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162" name="Google Shape;162;p22"/>
          <p:cNvSpPr txBox="1"/>
          <p:nvPr/>
        </p:nvSpPr>
        <p:spPr>
          <a:xfrm>
            <a:off x="4680225" y="575075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163" name="Google Shape;163;p22"/>
          <p:cNvSpPr txBox="1"/>
          <p:nvPr/>
        </p:nvSpPr>
        <p:spPr>
          <a:xfrm>
            <a:off x="0" y="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has Mick done to his boots</a:t>
            </a:r>
            <a:r>
              <a:rPr lang="en-GB"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Someone has eaten them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025" y="1164125"/>
            <a:ext cx="3153247" cy="282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188" y="1160600"/>
            <a:ext cx="2885018" cy="282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type="title"/>
          </p:nvPr>
        </p:nvSpPr>
        <p:spPr>
          <a:xfrm>
            <a:off x="329075" y="579725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174" name="Google Shape;174;p23"/>
          <p:cNvSpPr txBox="1"/>
          <p:nvPr/>
        </p:nvSpPr>
        <p:spPr>
          <a:xfrm>
            <a:off x="4771225" y="575075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175" name="Google Shape;175;p23"/>
          <p:cNvSpPr txBox="1"/>
          <p:nvPr/>
        </p:nvSpPr>
        <p:spPr>
          <a:xfrm>
            <a:off x="0" y="0"/>
            <a:ext cx="77760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has happened to the teacher’s biscuits?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38075" y="579725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4680225" y="575075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64100" y="1304875"/>
            <a:ext cx="410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20 Best Chris Hemsworth Haircuts &amp; Hairstyles - Modern Men's Guide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22769" r="14781" t="0"/>
          <a:stretch/>
        </p:blipFill>
        <p:spPr>
          <a:xfrm>
            <a:off x="4753850" y="1159188"/>
            <a:ext cx="2920790" cy="282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ris Hemsworth in thor hairstyle, That long hair its thor look" id="65" name="Google Shape;65;p14"/>
          <p:cNvPicPr preferRelativeResize="0"/>
          <p:nvPr/>
        </p:nvPicPr>
        <p:blipFill rotWithShape="1">
          <a:blip r:embed="rId4">
            <a:alphaModFix/>
          </a:blip>
          <a:srcRect b="0" l="10821" r="7009" t="0"/>
          <a:stretch/>
        </p:blipFill>
        <p:spPr>
          <a:xfrm>
            <a:off x="464100" y="1161300"/>
            <a:ext cx="3501776" cy="28251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 has had a haircut</a:t>
            </a:r>
            <a:endParaRPr sz="2400"/>
          </a:p>
        </p:txBody>
      </p:sp>
      <p:sp>
        <p:nvSpPr>
          <p:cNvPr id="67" name="Google Shape;67;p14"/>
          <p:cNvSpPr txBox="1"/>
          <p:nvPr/>
        </p:nvSpPr>
        <p:spPr>
          <a:xfrm>
            <a:off x="0" y="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has Chris done?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 has grown a beard</a:t>
            </a:r>
            <a:endParaRPr sz="2400"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0" r="47089" t="0"/>
          <a:stretch/>
        </p:blipFill>
        <p:spPr>
          <a:xfrm>
            <a:off x="1191875" y="1159200"/>
            <a:ext cx="2335546" cy="28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b="0" l="53765" r="0" t="0"/>
          <a:stretch/>
        </p:blipFill>
        <p:spPr>
          <a:xfrm>
            <a:off x="5755263" y="1091850"/>
            <a:ext cx="2040869" cy="28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type="title"/>
          </p:nvPr>
        </p:nvSpPr>
        <p:spPr>
          <a:xfrm>
            <a:off x="238075" y="579725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78" name="Google Shape;78;p15"/>
          <p:cNvSpPr txBox="1"/>
          <p:nvPr/>
        </p:nvSpPr>
        <p:spPr>
          <a:xfrm>
            <a:off x="4680225" y="575075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79" name="Google Shape;79;p15"/>
          <p:cNvSpPr txBox="1"/>
          <p:nvPr/>
        </p:nvSpPr>
        <p:spPr>
          <a:xfrm>
            <a:off x="0" y="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How has Kristofer changed</a:t>
            </a:r>
            <a:r>
              <a:rPr lang="en-GB"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They have</a:t>
            </a:r>
            <a:r>
              <a:rPr lang="en-GB" sz="2400"/>
              <a:t> painted the walls</a:t>
            </a:r>
            <a:endParaRPr sz="2400"/>
          </a:p>
        </p:txBody>
      </p:sp>
      <p:pic>
        <p:nvPicPr>
          <p:cNvPr descr="DIY Before/after" id="87" name="Google Shape;87;p16"/>
          <p:cNvPicPr preferRelativeResize="0"/>
          <p:nvPr/>
        </p:nvPicPr>
        <p:blipFill rotWithShape="1">
          <a:blip r:embed="rId3">
            <a:alphaModFix/>
          </a:blip>
          <a:srcRect b="19935" l="0" r="54138" t="0"/>
          <a:stretch/>
        </p:blipFill>
        <p:spPr>
          <a:xfrm>
            <a:off x="476100" y="1161300"/>
            <a:ext cx="3290650" cy="285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Y Before/after" id="88" name="Google Shape;88;p16"/>
          <p:cNvPicPr preferRelativeResize="0"/>
          <p:nvPr/>
        </p:nvPicPr>
        <p:blipFill rotWithShape="1">
          <a:blip r:embed="rId4">
            <a:alphaModFix/>
          </a:blip>
          <a:srcRect b="19935" l="47173" r="0" t="0"/>
          <a:stretch/>
        </p:blipFill>
        <p:spPr>
          <a:xfrm>
            <a:off x="4753850" y="1161300"/>
            <a:ext cx="3790604" cy="28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329075" y="583950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90" name="Google Shape;90;p16"/>
          <p:cNvSpPr txBox="1"/>
          <p:nvPr/>
        </p:nvSpPr>
        <p:spPr>
          <a:xfrm>
            <a:off x="4771225" y="579300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91" name="Google Shape;91;p16"/>
          <p:cNvSpPr txBox="1"/>
          <p:nvPr/>
        </p:nvSpPr>
        <p:spPr>
          <a:xfrm>
            <a:off x="0" y="0"/>
            <a:ext cx="7273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have the Grimswolds done to their apartment</a:t>
            </a:r>
            <a:r>
              <a:rPr lang="en-GB"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 has washed it</a:t>
            </a:r>
            <a:endParaRPr sz="2400"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48569" l="11802" r="8560" t="2106"/>
          <a:stretch/>
        </p:blipFill>
        <p:spPr>
          <a:xfrm>
            <a:off x="476100" y="1161300"/>
            <a:ext cx="4095900" cy="253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4">
            <a:alphaModFix/>
          </a:blip>
          <a:srcRect b="2427" l="9229" r="14678" t="53511"/>
          <a:stretch/>
        </p:blipFill>
        <p:spPr>
          <a:xfrm>
            <a:off x="4753850" y="1161300"/>
            <a:ext cx="4095900" cy="2371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583950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102" name="Google Shape;102;p17"/>
          <p:cNvSpPr txBox="1"/>
          <p:nvPr/>
        </p:nvSpPr>
        <p:spPr>
          <a:xfrm>
            <a:off x="4753850" y="579300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103" name="Google Shape;103;p17"/>
          <p:cNvSpPr txBox="1"/>
          <p:nvPr/>
        </p:nvSpPr>
        <p:spPr>
          <a:xfrm>
            <a:off x="0" y="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has Eric done to his car</a:t>
            </a:r>
            <a:r>
              <a:rPr lang="en-GB"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Sh</a:t>
            </a:r>
            <a:r>
              <a:rPr lang="en-GB" sz="2400"/>
              <a:t>e has tidied her room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51883" l="14051" r="2259" t="2400"/>
          <a:stretch/>
        </p:blipFill>
        <p:spPr>
          <a:xfrm>
            <a:off x="4753850" y="1161300"/>
            <a:ext cx="4043700" cy="22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b="2094" l="13759" r="2495" t="49647"/>
          <a:stretch/>
        </p:blipFill>
        <p:spPr>
          <a:xfrm>
            <a:off x="476100" y="1161300"/>
            <a:ext cx="4095900" cy="236020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583950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114" name="Google Shape;114;p18"/>
          <p:cNvSpPr txBox="1"/>
          <p:nvPr/>
        </p:nvSpPr>
        <p:spPr>
          <a:xfrm>
            <a:off x="4753850" y="579300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115" name="Google Shape;115;p18"/>
          <p:cNvSpPr txBox="1"/>
          <p:nvPr/>
        </p:nvSpPr>
        <p:spPr>
          <a:xfrm>
            <a:off x="0" y="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has Ingrid done</a:t>
            </a:r>
            <a:r>
              <a:rPr lang="en-GB"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 has lost weight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49899" t="0"/>
          <a:stretch/>
        </p:blipFill>
        <p:spPr>
          <a:xfrm>
            <a:off x="1532638" y="1161300"/>
            <a:ext cx="1654025" cy="28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51148" r="0" t="0"/>
          <a:stretch/>
        </p:blipFill>
        <p:spPr>
          <a:xfrm>
            <a:off x="5969304" y="1161300"/>
            <a:ext cx="1612800" cy="28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type="title"/>
          </p:nvPr>
        </p:nvSpPr>
        <p:spPr>
          <a:xfrm>
            <a:off x="329075" y="583950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126" name="Google Shape;126;p19"/>
          <p:cNvSpPr txBox="1"/>
          <p:nvPr/>
        </p:nvSpPr>
        <p:spPr>
          <a:xfrm>
            <a:off x="4771225" y="579300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127" name="Google Shape;127;p19"/>
          <p:cNvSpPr txBox="1"/>
          <p:nvPr/>
        </p:nvSpPr>
        <p:spPr>
          <a:xfrm>
            <a:off x="0" y="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How has Viktor changed?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 has broken the screen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descr="168 Fix It - 29 Photos &amp; 220 Reviews - Electronics Repair - 1437 E ..." id="135" name="Google Shape;135;p20"/>
          <p:cNvPicPr preferRelativeResize="0"/>
          <p:nvPr/>
        </p:nvPicPr>
        <p:blipFill rotWithShape="1">
          <a:blip r:embed="rId3">
            <a:alphaModFix/>
          </a:blip>
          <a:srcRect b="15007" l="2613" r="51299" t="6375"/>
          <a:stretch/>
        </p:blipFill>
        <p:spPr>
          <a:xfrm>
            <a:off x="5969304" y="1150675"/>
            <a:ext cx="1612800" cy="2842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8 Fix It - 29 Photos &amp; 220 Reviews - Electronics Repair - 1437 E ..." id="136" name="Google Shape;136;p20"/>
          <p:cNvPicPr preferRelativeResize="0"/>
          <p:nvPr/>
        </p:nvPicPr>
        <p:blipFill rotWithShape="1">
          <a:blip r:embed="rId4">
            <a:alphaModFix/>
          </a:blip>
          <a:srcRect b="16180" l="54214" r="4369" t="5196"/>
          <a:stretch/>
        </p:blipFill>
        <p:spPr>
          <a:xfrm>
            <a:off x="1569450" y="1161300"/>
            <a:ext cx="1493786" cy="283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>
            <p:ph type="title"/>
          </p:nvPr>
        </p:nvSpPr>
        <p:spPr>
          <a:xfrm>
            <a:off x="329075" y="573325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138" name="Google Shape;138;p20"/>
          <p:cNvSpPr txBox="1"/>
          <p:nvPr/>
        </p:nvSpPr>
        <p:spPr>
          <a:xfrm>
            <a:off x="4771225" y="568675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139" name="Google Shape;139;p20"/>
          <p:cNvSpPr txBox="1"/>
          <p:nvPr/>
        </p:nvSpPr>
        <p:spPr>
          <a:xfrm>
            <a:off x="0" y="0"/>
            <a:ext cx="67713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has happened to Tom’s phone</a:t>
            </a:r>
            <a:r>
              <a:rPr lang="en-GB" sz="2400"/>
              <a:t>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4753850" y="1161300"/>
            <a:ext cx="404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476100" y="1161300"/>
            <a:ext cx="4095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969800" y="3986425"/>
            <a:ext cx="7022400" cy="7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Sh</a:t>
            </a:r>
            <a:r>
              <a:rPr lang="en-GB" sz="2400"/>
              <a:t>e has repaired it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51853" t="0"/>
          <a:stretch/>
        </p:blipFill>
        <p:spPr>
          <a:xfrm>
            <a:off x="1364688" y="1150675"/>
            <a:ext cx="2318722" cy="2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b="0" l="48248" r="0" t="0"/>
          <a:stretch/>
        </p:blipFill>
        <p:spPr>
          <a:xfrm>
            <a:off x="5529575" y="1161300"/>
            <a:ext cx="2492243" cy="2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573325"/>
            <a:ext cx="409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b</a:t>
            </a:r>
            <a:r>
              <a:rPr lang="en-GB" sz="1800"/>
              <a:t>efore</a:t>
            </a:r>
            <a:endParaRPr sz="1800"/>
          </a:p>
        </p:txBody>
      </p:sp>
      <p:sp>
        <p:nvSpPr>
          <p:cNvPr id="150" name="Google Shape;150;p21"/>
          <p:cNvSpPr txBox="1"/>
          <p:nvPr/>
        </p:nvSpPr>
        <p:spPr>
          <a:xfrm>
            <a:off x="4753850" y="568675"/>
            <a:ext cx="40437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</a:t>
            </a:r>
            <a:r>
              <a:rPr lang="en-GB" sz="1800"/>
              <a:t>ow</a:t>
            </a:r>
            <a:endParaRPr sz="1800"/>
          </a:p>
        </p:txBody>
      </p:sp>
      <p:sp>
        <p:nvSpPr>
          <p:cNvPr id="151" name="Google Shape;151;p21"/>
          <p:cNvSpPr txBox="1"/>
          <p:nvPr/>
        </p:nvSpPr>
        <p:spPr>
          <a:xfrm>
            <a:off x="0" y="0"/>
            <a:ext cx="75420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What has Margaret done with her broken chair?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