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9" r:id="rId12"/>
    <p:sldId id="270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1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60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56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07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6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45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75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11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71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5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3F37-79F0-444E-AA2F-7891E9077F8A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351C-047F-4CF2-8CCA-923CD7190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9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9776" y="332656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Up cycling/ recycling ideas and inspiration.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11960" y="54868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799692" y="5486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451534" cy="243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789040"/>
            <a:ext cx="2448272" cy="242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784140"/>
            <a:ext cx="2847975" cy="250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524" y="1844824"/>
            <a:ext cx="46307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What items were up cycled?</a:t>
            </a:r>
          </a:p>
          <a:p>
            <a:r>
              <a:rPr lang="en-US" altLang="zh-CN" sz="2800" dirty="0" smtClean="0"/>
              <a:t>Old pairs of skis</a:t>
            </a:r>
          </a:p>
          <a:p>
            <a:r>
              <a:rPr lang="en-US" altLang="zh-CN" sz="2800" dirty="0" smtClean="0"/>
              <a:t>Old magazines.</a:t>
            </a:r>
          </a:p>
          <a:p>
            <a:r>
              <a:rPr lang="en-US" altLang="zh-CN" sz="2800" dirty="0" smtClean="0"/>
              <a:t>Tea cups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4206" y="1556792"/>
            <a:ext cx="306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Turned into…</a:t>
            </a:r>
          </a:p>
          <a:p>
            <a:r>
              <a:rPr lang="en-US" altLang="zh-CN" sz="2400" dirty="0" smtClean="0"/>
              <a:t>A convenient shopping bag</a:t>
            </a:r>
          </a:p>
          <a:p>
            <a:r>
              <a:rPr lang="en-US" altLang="zh-CN" sz="2400" dirty="0" smtClean="0"/>
              <a:t>A decorative candle</a:t>
            </a:r>
          </a:p>
          <a:p>
            <a:r>
              <a:rPr lang="en-US" altLang="zh-CN" sz="2400" dirty="0" smtClean="0"/>
              <a:t>A park bench</a:t>
            </a:r>
            <a:endParaRPr lang="zh-CN" altLang="en-US" sz="2400" dirty="0"/>
          </a:p>
        </p:txBody>
      </p:sp>
      <p:sp>
        <p:nvSpPr>
          <p:cNvPr id="9" name="椭圆 8"/>
          <p:cNvSpPr/>
          <p:nvPr/>
        </p:nvSpPr>
        <p:spPr>
          <a:xfrm>
            <a:off x="6300192" y="1988840"/>
            <a:ext cx="90601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28184" y="2780928"/>
            <a:ext cx="978021" cy="248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28184" y="314096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92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Why is recycling more important than we think?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‘scavenger’s’ income/ lifeline.</a:t>
            </a:r>
          </a:p>
          <a:p>
            <a:r>
              <a:rPr lang="en-US" altLang="zh-CN" sz="2800" dirty="0" smtClean="0"/>
              <a:t>Thousands of illegal landfill sites centered around every city.</a:t>
            </a:r>
          </a:p>
          <a:p>
            <a:endParaRPr lang="en-US" altLang="zh-CN" sz="28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84" y="5085184"/>
            <a:ext cx="2857500" cy="165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84" y="3231080"/>
            <a:ext cx="2857500" cy="171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85" y="2513525"/>
            <a:ext cx="2838173" cy="438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3059832" y="2204864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932040" y="2225493"/>
            <a:ext cx="46358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16196" y="1772816"/>
            <a:ext cx="31584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" y="4088233"/>
            <a:ext cx="28479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" y="2970596"/>
            <a:ext cx="279082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" y="5574133"/>
            <a:ext cx="1660788" cy="128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7" y="5574133"/>
            <a:ext cx="1280557" cy="130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70135"/>
            <a:ext cx="1670633" cy="26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1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Discuss/ match the problems of not recycling…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Mass forest fires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(due to increased temperatures)</a:t>
            </a:r>
          </a:p>
          <a:p>
            <a:r>
              <a:rPr lang="en-US" altLang="zh-CN" sz="2800" dirty="0" smtClean="0"/>
              <a:t>Deforestation for billions of new paper products </a:t>
            </a:r>
          </a:p>
          <a:p>
            <a:r>
              <a:rPr lang="en-US" altLang="zh-CN" sz="2800" dirty="0" smtClean="0"/>
              <a:t>Warming of the ocean: coral bleaching</a:t>
            </a:r>
          </a:p>
          <a:p>
            <a:r>
              <a:rPr lang="en-US" altLang="zh-CN" sz="2800" dirty="0" smtClean="0"/>
              <a:t>But… the ocean absorbs of most of C02/ heat from the sun to moderate earth’s temperature.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" y="4581128"/>
            <a:ext cx="1809836" cy="217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12" y="4595408"/>
            <a:ext cx="1609068" cy="217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42" y="4626614"/>
            <a:ext cx="1440160" cy="208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26614"/>
            <a:ext cx="2304256" cy="208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5436096" y="270892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03648" y="2708920"/>
            <a:ext cx="4791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843808" y="3645024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67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Don’t forget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It’s the circle of life…</a:t>
            </a:r>
          </a:p>
          <a:p>
            <a:r>
              <a:rPr lang="en-US" altLang="zh-CN" dirty="0" smtClean="0"/>
              <a:t>We are all connected. Humans/we ARE nature; we aren’t separate from it. We depend on nature. Nature works in synergy; it is cyclical. If one part becomes broken, it will affect us all.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3" y="12860"/>
            <a:ext cx="2551931" cy="22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6732240" y="22768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31840" y="2852936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148064" y="3284984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524328" y="3284984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948264" y="3861048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2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So how can we up cycle waste materials? Match materials + new items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61237"/>
            <a:ext cx="1619672" cy="221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09" y="5317532"/>
            <a:ext cx="1971675" cy="154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" y="971076"/>
            <a:ext cx="2505583" cy="189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8" y="2775827"/>
            <a:ext cx="17526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1" y="4769175"/>
            <a:ext cx="18478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185824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Discarded tents</a:t>
            </a:r>
          </a:p>
          <a:p>
            <a:r>
              <a:rPr lang="en-US" altLang="zh-CN" sz="2400" dirty="0" smtClean="0"/>
              <a:t>Old pair of jeans</a:t>
            </a:r>
          </a:p>
          <a:p>
            <a:r>
              <a:rPr lang="en-US" altLang="zh-CN" sz="2400" dirty="0" smtClean="0"/>
              <a:t>Old table cloth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Waterproof anorak</a:t>
            </a:r>
          </a:p>
          <a:p>
            <a:r>
              <a:rPr lang="en-US" altLang="zh-CN" sz="2400" dirty="0" smtClean="0"/>
              <a:t>House-work aprons </a:t>
            </a:r>
          </a:p>
          <a:p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851920" y="2276872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148064" y="3814052"/>
            <a:ext cx="360040" cy="119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67337"/>
            <a:ext cx="23352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2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" y="4733729"/>
            <a:ext cx="25336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41" y="548680"/>
            <a:ext cx="19716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520355"/>
            <a:ext cx="3095625" cy="187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72534"/>
            <a:ext cx="18192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" y="1152177"/>
            <a:ext cx="28575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17" y="4487191"/>
            <a:ext cx="1721603" cy="22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3641" y="2520355"/>
            <a:ext cx="2929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Rubber tires</a:t>
            </a:r>
          </a:p>
          <a:p>
            <a:r>
              <a:rPr lang="en-US" altLang="zh-CN" sz="2800" dirty="0" smtClean="0"/>
              <a:t>Ugly/ vile clothing</a:t>
            </a:r>
          </a:p>
          <a:p>
            <a:r>
              <a:rPr lang="en-US" altLang="zh-CN" sz="2800" dirty="0" smtClean="0"/>
              <a:t>Disposable cups/ bottles</a:t>
            </a:r>
          </a:p>
          <a:p>
            <a:r>
              <a:rPr lang="en-US" altLang="zh-CN" sz="2800" dirty="0" smtClean="0"/>
              <a:t>Plant/ herb pots</a:t>
            </a:r>
          </a:p>
          <a:p>
            <a:r>
              <a:rPr lang="en-US" altLang="zh-CN" sz="2800" dirty="0" smtClean="0"/>
              <a:t>Quilts</a:t>
            </a:r>
          </a:p>
          <a:p>
            <a:r>
              <a:rPr lang="en-US" altLang="zh-CN" sz="2800" dirty="0" smtClean="0"/>
              <a:t>Handbags and accessories.</a:t>
            </a:r>
          </a:p>
          <a:p>
            <a:endParaRPr lang="en-US" altLang="zh-CN" sz="2800" dirty="0" smtClean="0"/>
          </a:p>
          <a:p>
            <a:endParaRPr lang="en-US" altLang="zh-CN" dirty="0" smtClean="0"/>
          </a:p>
        </p:txBody>
      </p:sp>
      <p:sp>
        <p:nvSpPr>
          <p:cNvPr id="5" name="椭圆 4"/>
          <p:cNvSpPr/>
          <p:nvPr/>
        </p:nvSpPr>
        <p:spPr>
          <a:xfrm>
            <a:off x="4283968" y="270892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07904" y="3456099"/>
            <a:ext cx="680537" cy="326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75856" y="4733729"/>
            <a:ext cx="432048" cy="351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6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 it’s time to get creative….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can you avoid disposing of….</a:t>
            </a:r>
          </a:p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8880"/>
            <a:ext cx="190770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73" y="2382478"/>
            <a:ext cx="19456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3347864" y="170080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4" y="2458678"/>
            <a:ext cx="13382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Activity: Jigsaw. Discuss ideas with the same numbers. Come back to groups and teach other students.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3610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6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Define: up cycling.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altLang="zh-CN" dirty="0" smtClean="0"/>
              <a:t>To repurpose old, potentially waste or useless materials so they have an enhanced, valuable use and purpose. </a:t>
            </a:r>
          </a:p>
          <a:p>
            <a:r>
              <a:rPr lang="en-US" altLang="zh-CN" dirty="0" smtClean="0"/>
              <a:t>How would you up cycle…. Old wine bottles/ an old crate?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4644008" y="1334214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75656" y="177281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05176" y="2143129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940152" y="1772816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1478"/>
            <a:ext cx="2857500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58404"/>
            <a:ext cx="3095721" cy="208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2362542" y="350100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565767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Students 1-4. Find your groups. Share your ideas together. Agree on the best idea. Return to your original groups and present your idea.</a:t>
            </a:r>
            <a:endParaRPr lang="zh-CN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7779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Some innovative/ exemplary/ imaginative/ ingenious creations.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851920" y="404664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168352" cy="26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45632"/>
            <a:ext cx="336269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168352" cy="250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8803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81" y="1484784"/>
            <a:ext cx="28575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2240" y="3545632"/>
            <a:ext cx="22322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 pet’s bed</a:t>
            </a:r>
          </a:p>
          <a:p>
            <a:r>
              <a:rPr lang="en-US" altLang="zh-CN" sz="2400" dirty="0" smtClean="0"/>
              <a:t>Wall shelves</a:t>
            </a:r>
          </a:p>
          <a:p>
            <a:r>
              <a:rPr lang="en-US" altLang="zh-CN" sz="2400" dirty="0" smtClean="0"/>
              <a:t>A comfortable chair</a:t>
            </a:r>
          </a:p>
          <a:p>
            <a:r>
              <a:rPr lang="en-US" altLang="zh-CN" sz="2400" dirty="0" smtClean="0"/>
              <a:t>A book/ boot fixture </a:t>
            </a:r>
          </a:p>
          <a:p>
            <a:r>
              <a:rPr lang="en-US" altLang="zh-CN" sz="2400" dirty="0" smtClean="0"/>
              <a:t>A side table</a:t>
            </a:r>
          </a:p>
          <a:p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7092280" y="5413424"/>
            <a:ext cx="360040" cy="391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662531" y="3994114"/>
            <a:ext cx="509869" cy="298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39752" y="1124744"/>
            <a:ext cx="86409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644008" y="980728"/>
            <a:ext cx="93610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156176" y="404664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How are up cycled items aesthetically pleasing?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506916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Rustic/ charming/ evoking/ nostalgic. </a:t>
            </a:r>
          </a:p>
          <a:p>
            <a:r>
              <a:rPr lang="en-US" altLang="zh-CN" sz="2400" dirty="0" smtClean="0"/>
              <a:t>Timeless quality</a:t>
            </a:r>
          </a:p>
          <a:p>
            <a:r>
              <a:rPr lang="en-US" altLang="zh-CN" sz="2400" dirty="0" smtClean="0"/>
              <a:t>Handmade</a:t>
            </a:r>
          </a:p>
          <a:p>
            <a:r>
              <a:rPr lang="en-US" altLang="zh-CN" sz="2400" dirty="0" smtClean="0"/>
              <a:t>A personal touch</a:t>
            </a:r>
          </a:p>
          <a:p>
            <a:r>
              <a:rPr lang="en-US" altLang="zh-CN" sz="2400" dirty="0" smtClean="0"/>
              <a:t>Unique/ quirky/ stylish </a:t>
            </a:r>
          </a:p>
          <a:p>
            <a:r>
              <a:rPr lang="en-US" altLang="zh-CN" sz="2400" dirty="0" smtClean="0"/>
              <a:t>Quaint</a:t>
            </a:r>
          </a:p>
          <a:p>
            <a:r>
              <a:rPr lang="en-US" altLang="zh-CN" sz="2400" dirty="0" smtClean="0"/>
              <a:t>Surprising/ unexpected/ thought provoking/ bonkers </a:t>
            </a:r>
          </a:p>
          <a:p>
            <a:r>
              <a:rPr lang="en-US" altLang="zh-CN" sz="2400" dirty="0" smtClean="0"/>
              <a:t>Impressive</a:t>
            </a:r>
          </a:p>
          <a:p>
            <a:r>
              <a:rPr lang="en-US" altLang="zh-CN" sz="2400" dirty="0" smtClean="0"/>
              <a:t>Respectful/ thoughtful</a:t>
            </a:r>
          </a:p>
          <a:p>
            <a:r>
              <a:rPr lang="en-US" altLang="zh-CN" sz="2400" dirty="0" smtClean="0"/>
              <a:t>Wholesome</a:t>
            </a:r>
          </a:p>
          <a:p>
            <a:r>
              <a:rPr lang="en-US" altLang="zh-CN" sz="2400" dirty="0" smtClean="0"/>
              <a:t>Characterful </a:t>
            </a:r>
          </a:p>
          <a:p>
            <a:r>
              <a:rPr lang="en-US" altLang="zh-CN" sz="2400" dirty="0" smtClean="0"/>
              <a:t>Awesome/ original/ amazing. 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endParaRPr lang="zh-CN" altLang="en-US" sz="1400" dirty="0"/>
          </a:p>
        </p:txBody>
      </p:sp>
      <p:sp>
        <p:nvSpPr>
          <p:cNvPr id="4" name="椭圆 3"/>
          <p:cNvSpPr/>
          <p:nvPr/>
        </p:nvSpPr>
        <p:spPr>
          <a:xfrm>
            <a:off x="6876256" y="404664"/>
            <a:ext cx="100811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15616" y="162880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23728" y="162880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85834" y="204902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276452">
            <a:off x="1543120" y="2673993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48354" y="2833617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403648" y="314096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94980" y="4011122"/>
            <a:ext cx="50405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9832" y="3527925"/>
            <a:ext cx="288032" cy="222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40015" y="6093296"/>
            <a:ext cx="40742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394980" y="4653136"/>
            <a:ext cx="36870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43120" y="6622752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493658" y="5390622"/>
            <a:ext cx="36437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381312" y="4319984"/>
            <a:ext cx="47672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203848" y="166480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82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Activity: Look at the items; choose a word to describe your appreciation. Find the adjectives on the wall. </a:t>
            </a:r>
          </a:p>
          <a:p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995936" y="774918"/>
            <a:ext cx="1080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67305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24479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61" y="1628800"/>
            <a:ext cx="2401251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63" y="1395607"/>
            <a:ext cx="2520530" cy="29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85339"/>
            <a:ext cx="2666070" cy="20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72" y="4485339"/>
            <a:ext cx="3595848" cy="20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4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would you recycle….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32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Define: Recycling.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Simply taking valuable/ natural materials to a local center to be sent to a processing/ recycling center to (ideally) be used again, in the same form and for the original purpose.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635896" y="1700808"/>
            <a:ext cx="72008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20072" y="1772816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99792" y="314096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084168" y="2204864"/>
            <a:ext cx="9361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96136" y="3140968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0" y="5038725"/>
            <a:ext cx="27622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5" y="3717032"/>
            <a:ext cx="28575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299942" cy="277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02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Interviews: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u="sng" dirty="0" smtClean="0"/>
              <a:t>Make your own questions.</a:t>
            </a:r>
          </a:p>
          <a:p>
            <a:r>
              <a:rPr lang="en-US" altLang="zh-CN" dirty="0" smtClean="0"/>
              <a:t>Where..?</a:t>
            </a:r>
          </a:p>
          <a:p>
            <a:r>
              <a:rPr lang="en-US" altLang="zh-CN" dirty="0" smtClean="0"/>
              <a:t>How often..?</a:t>
            </a:r>
          </a:p>
          <a:p>
            <a:r>
              <a:rPr lang="en-US" altLang="zh-CN" dirty="0" smtClean="0"/>
              <a:t>What..?</a:t>
            </a:r>
          </a:p>
          <a:p>
            <a:r>
              <a:rPr lang="en-US" altLang="zh-CN" dirty="0" smtClean="0"/>
              <a:t>Why (not)…?</a:t>
            </a:r>
          </a:p>
          <a:p>
            <a:r>
              <a:rPr lang="en-US" altLang="zh-CN" dirty="0" smtClean="0"/>
              <a:t>When…?</a:t>
            </a:r>
          </a:p>
          <a:p>
            <a:pPr marL="0" indent="0">
              <a:buNone/>
            </a:pPr>
            <a:endParaRPr lang="en-US" altLang="zh-CN" i="1" dirty="0"/>
          </a:p>
          <a:p>
            <a:pPr marL="0" indent="0">
              <a:buNone/>
            </a:pPr>
            <a:r>
              <a:rPr lang="en-US" altLang="zh-CN" i="1" dirty="0" smtClean="0"/>
              <a:t>Listen &amp; take notes. (A &amp; B) A and B group together. Discuss which student recycles the most. Feedback. 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6828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Recyclable materials or not?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857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06601"/>
            <a:ext cx="2819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2495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96752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608384"/>
            <a:ext cx="28479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10" y="4035204"/>
            <a:ext cx="24193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18318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494083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10" y="3861048"/>
            <a:ext cx="264399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06402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Pairs: Face to face. (A &amp; B) Describe the waste materials. B= say if recyclable or not + how to complete this action.  A compare with own views and agree/disagree/ suggest. 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00548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541</Words>
  <Application>Microsoft Office PowerPoint</Application>
  <PresentationFormat>全屏显示(4:3)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Up cycling/ recycling ideas and inspiration.</vt:lpstr>
      <vt:lpstr>Define: up cycling.</vt:lpstr>
      <vt:lpstr>Some innovative/ exemplary/ imaginative/ ingenious creations.</vt:lpstr>
      <vt:lpstr>How are up cycled items aesthetically pleasing?</vt:lpstr>
      <vt:lpstr>PowerPoint 演示文稿</vt:lpstr>
      <vt:lpstr>How would you recycle….</vt:lpstr>
      <vt:lpstr>Define: Recycling.</vt:lpstr>
      <vt:lpstr>Interviews:</vt:lpstr>
      <vt:lpstr>Recyclable materials or not?</vt:lpstr>
      <vt:lpstr>Why is recycling more important than we think? </vt:lpstr>
      <vt:lpstr>Discuss/ match the problems of not recycling…</vt:lpstr>
      <vt:lpstr>Don’t forget</vt:lpstr>
      <vt:lpstr>So how can we up cycle waste materials? Match materials + new items</vt:lpstr>
      <vt:lpstr>PowerPoint 演示文稿</vt:lpstr>
      <vt:lpstr>So it’s time to get creative….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cycling/ recycling ideas and inspiration.</dc:title>
  <dc:creator>user</dc:creator>
  <cp:lastModifiedBy>mary</cp:lastModifiedBy>
  <cp:revision>11</cp:revision>
  <dcterms:created xsi:type="dcterms:W3CDTF">2019-08-24T10:26:00Z</dcterms:created>
  <dcterms:modified xsi:type="dcterms:W3CDTF">2019-08-25T05:21:19Z</dcterms:modified>
</cp:coreProperties>
</file>